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711" r:id="rId2"/>
  </p:sldMasterIdLst>
  <p:notesMasterIdLst>
    <p:notesMasterId r:id="rId15"/>
  </p:notesMasterIdLst>
  <p:handoutMasterIdLst>
    <p:handoutMasterId r:id="rId16"/>
  </p:handoutMasterIdLst>
  <p:sldIdLst>
    <p:sldId id="269" r:id="rId3"/>
    <p:sldId id="264" r:id="rId4"/>
    <p:sldId id="260" r:id="rId5"/>
    <p:sldId id="266" r:id="rId6"/>
    <p:sldId id="265" r:id="rId7"/>
    <p:sldId id="262" r:id="rId8"/>
    <p:sldId id="267" r:id="rId9"/>
    <p:sldId id="268" r:id="rId10"/>
    <p:sldId id="259" r:id="rId11"/>
    <p:sldId id="263" r:id="rId12"/>
    <p:sldId id="257" r:id="rId13"/>
    <p:sldId id="258" r:id="rId14"/>
  </p:sldIdLst>
  <p:sldSz cx="9144000" cy="6858000" type="letter"/>
  <p:notesSz cx="9236075" cy="6954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" initials="L" lastIdx="14" clrIdx="0"/>
  <p:cmAuthor id="1" name="Sharon Hirsch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E7980DBC-FEE5-0C46-B88E-585FA41A87BE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5889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AF793CBA-C716-104B-AF39-46B20C9E4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0044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961DF3B4-6839-C74D-87EA-761CCF2707A9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2288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3548"/>
            <a:ext cx="7388860" cy="3129677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5889"/>
            <a:ext cx="4002299" cy="34774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DE47B839-21DF-9B4A-8A8E-53578D14A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834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7B839-21DF-9B4A-8A8E-53578D14A4A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7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8505-B498-4193-AA84-1223960EB721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7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800E-F264-4C6B-B17B-5F5278F4CE50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8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B69-90E0-41C8-8942-390D7785498F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4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EC62-84F8-4961-979A-834EBFCC41F7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3E2-C931-41D2-9CA4-3A502A965ADD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9617-0FC7-418F-AE42-7D3B964C3CD8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C394-0271-4DDF-A8AD-D52605462C9D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83AD-0D0B-444A-9C2F-666626E88380}" type="datetime1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DDF5-B31D-4A58-A09C-7800B18C9F52}" type="datetime1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27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8839-838E-43D2-BD0B-78464416897F}" type="datetime1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5D34-97D4-490F-825F-7E8A60E60109}" type="datetime1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1E26-DB7F-4599-B714-928CCCF4F9DF}" type="datetime1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3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9DE-C289-43BC-BA37-7D4E4A1BDFBF}" type="datetime1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98A-C556-460B-B4B4-B49B4995B9D0}" type="datetime1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FCE5-C1C1-498C-B7C3-99169FFD7C47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2C9F-20B5-4050-879E-F2459C238123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2B69-7637-4273-B32A-C7B98E435B8C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D75E-4055-4021-8F18-CEDE243A1B6F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2E57-31D7-4E83-98C3-C5AC2FB9CA38}" type="datetime1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F8F2-CCBE-4281-86BB-CD01F48DAE18}" type="datetime1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3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85C-A124-48A1-9050-16EBF5F9EADE}" type="datetime1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3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108-9BDF-4777-BCF1-8A81FC30F58A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4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EBE5-5BEB-4E1D-A866-4FABA1069660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0F24-C650-3848-A024-B215EB13F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6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B44C-B038-4215-A918-7E8C945432A0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Growing Healthy Families: Being Active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0F24-C650-3848-A024-B215EB13F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12667" y="647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7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81D5-C021-43DD-9D79-8EA8B201029C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Module 1 Growing Healthy Families: Being Active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8A6D-5023-4D62-90CB-9826E127B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80668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Gill Sans MT"/>
                <a:cs typeface="Gill Sans MT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Healthy Families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1: 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               in Your Family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92175"/>
            <a:ext cx="8042276" cy="45402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2 slides are optional and are used with the pedometer activity.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36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Pedometer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pedometer is a small device, usually worn on a shoe or the waist, that measures the number of steps you take.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2000 steps = 20 minutes or about 1 mile.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Increase your walking each day by 200-500 steps until you are walking 10,000 steps a day!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10,000 steps is optimal for fitness!</a:t>
            </a:r>
          </a:p>
        </p:txBody>
      </p:sp>
      <p:pic>
        <p:nvPicPr>
          <p:cNvPr id="9" name="Picture 8" descr="pedome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537" y="4109753"/>
            <a:ext cx="1961517" cy="196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118" y="230190"/>
            <a:ext cx="4016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5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378901"/>
            <a:ext cx="8042276" cy="126123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a Pedometer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332"/>
            <a:ext cx="8229600" cy="462500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People who use pedometers or fitness trackers increase the number of steps they take and tend to lose weight!</a:t>
            </a:r>
          </a:p>
          <a:p>
            <a:pPr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Place the pedometer on your belt or waistband above your hip or directly over your knee.</a:t>
            </a:r>
          </a:p>
          <a:p>
            <a:pPr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Be sure that it fits snugly to your belt and is upright, not tilted.</a:t>
            </a:r>
          </a:p>
          <a:p>
            <a:pPr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Walk 50 steps – using your normal walking stride – to see how accurate it is. It should show 50 steps plus or minus a few. </a:t>
            </a:r>
          </a:p>
          <a:p>
            <a:pPr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If it is off by more than 5-6 steps, try moving it over and then check again.</a:t>
            </a:r>
          </a:p>
          <a:p>
            <a:pPr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Put it on first thing in the morning and take it off when you go to bed. Record how many steps you take each day!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5118" y="230190"/>
            <a:ext cx="3868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60" y="893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0146"/>
            <a:ext cx="7886700" cy="3214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Explore how much physical activity we incorporate into our lives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 ideas for physical activity in our everyday lives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Identify places where we can go outside of our homes for physical activity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Introduce the Family Activity Chart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118" y="230190"/>
            <a:ext cx="3903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1214662"/>
            <a:ext cx="7886700" cy="82854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94857"/>
            <a:ext cx="8042276" cy="346222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Only 5% of Americans do vigorous activity on a given day.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(Tudor-Locke, Johnson, Katzman, 2010)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2% of children ages 6-11 yrs. get the recommended 60 minutes a day of physical activity.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8% of adolescents get the recommended 60 minutes a day of physical activity.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118" y="230190"/>
            <a:ext cx="400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9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56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60363"/>
            <a:ext cx="8042276" cy="362633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Only 5% of adults get the recommended 30 minutes a day of physical activity.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(Troiano, Berrigan, Dodd, Mâsse, Tilert , McDowell, 2010)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70% of Americans do not get the amount of physical activity they need.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76241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111" y="4226028"/>
            <a:ext cx="1358900" cy="183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5118" y="230190"/>
            <a:ext cx="3946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9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81" y="865118"/>
            <a:ext cx="8042276" cy="10503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Activity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37806"/>
            <a:ext cx="5311713" cy="393627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Put it on your refrigerator then everyone in the family can participate, even adults.</a:t>
            </a:r>
          </a:p>
          <a:p>
            <a:pPr lvl="0">
              <a:spcBef>
                <a:spcPts val="1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15 minutes of physical activity to write your name. </a:t>
            </a:r>
          </a:p>
          <a:p>
            <a:pPr lvl="0">
              <a:spcBef>
                <a:spcPts val="1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Put family activities on top.</a:t>
            </a:r>
          </a:p>
          <a:p>
            <a:pPr lvl="0">
              <a:spcBef>
                <a:spcPts val="1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 a special non-food prize for each family activity.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Good prizes for children: </a:t>
            </a:r>
          </a:p>
          <a:p>
            <a:pPr marL="1035050" lvl="2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time with parent, game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ctivity chart jpeg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8" t="4960" r="11052"/>
          <a:stretch/>
        </p:blipFill>
        <p:spPr>
          <a:xfrm>
            <a:off x="5860988" y="2982880"/>
            <a:ext cx="3129404" cy="2391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118" y="230190"/>
            <a:ext cx="39552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0988" y="5374336"/>
            <a:ext cx="3129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4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55326"/>
            <a:ext cx="8042276" cy="133695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Skills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98" y="1863383"/>
            <a:ext cx="7411198" cy="37047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are not born with these skills…you learn them.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Practice does make a difference.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Adults can improve skills by practice too.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There are stages to learning every physical activity.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Example: Running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118" y="230190"/>
            <a:ext cx="3876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30" y="88565"/>
            <a:ext cx="8042276" cy="104354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Activity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2" y="1273739"/>
            <a:ext cx="8847908" cy="5137112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Movement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Walking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Jumping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Skipping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Leaping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Chasing 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Object Control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Kicking                              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Punting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Swimming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Volleying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Receiving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Catching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Biking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Climbing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Throwing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(Overhand &amp; Underhand)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Punting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5118" y="230190"/>
            <a:ext cx="41033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36" y="3621377"/>
            <a:ext cx="1215390" cy="6248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39" y="2068187"/>
            <a:ext cx="659765" cy="555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04" y="4467749"/>
            <a:ext cx="601980" cy="7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36" y="2809295"/>
            <a:ext cx="659765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8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 May 26, 8 56 34 AM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21359"/>
            <a:ext cx="8042276" cy="1336956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17" y="1721690"/>
            <a:ext cx="7950646" cy="4313350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b="1" dirty="0"/>
              <a:t>                         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Stretching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Twisting &amp; Turning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Swinging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Dodging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Shaking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Pushing &amp; Pulling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Swaying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Galloping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Hopping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Sliding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Stopping 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118" y="230190"/>
            <a:ext cx="4024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263" y="2779667"/>
            <a:ext cx="914400" cy="8763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3933825"/>
            <a:ext cx="497840" cy="92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385" y="5092065"/>
            <a:ext cx="9239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861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18162"/>
            <a:ext cx="8042276" cy="43434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explored how much physical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activity we incorporate into our lives.</a:t>
            </a:r>
          </a:p>
          <a:p>
            <a:pPr lvl="0"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developed ideas for physical </a:t>
            </a:r>
          </a:p>
          <a:p>
            <a:pPr marL="0" lvl="0" indent="-91440">
              <a:spcBef>
                <a:spcPts val="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activity in our everyday lives and </a:t>
            </a:r>
          </a:p>
          <a:p>
            <a:pPr marL="0" lvl="0" indent="-91440">
              <a:spcBef>
                <a:spcPts val="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in our homes, using items around the house.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identified places where we can go outside our homes for physical activity.</a:t>
            </a:r>
          </a:p>
          <a:p>
            <a:endParaRPr lang="en-US" dirty="0"/>
          </a:p>
        </p:txBody>
      </p:sp>
      <p:pic>
        <p:nvPicPr>
          <p:cNvPr id="9" name="Picture 8" descr="17489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415" r="33730" b="-1"/>
          <a:stretch/>
        </p:blipFill>
        <p:spPr>
          <a:xfrm>
            <a:off x="7211755" y="2550144"/>
            <a:ext cx="1703192" cy="15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673"/>
            <a:ext cx="9144000" cy="674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5118" y="230190"/>
            <a:ext cx="397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Growing Healthy Families: Being Active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9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B8C14571F0046914D41BC3B6673F0" ma:contentTypeVersion="0" ma:contentTypeDescription="Create a new document." ma:contentTypeScope="" ma:versionID="3ad1775d44f1761b7a91ecc7f4b26c7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F962D1-3CBB-4FB3-A836-41A014BF769D}"/>
</file>

<file path=customXml/itemProps2.xml><?xml version="1.0" encoding="utf-8"?>
<ds:datastoreItem xmlns:ds="http://schemas.openxmlformats.org/officeDocument/2006/customXml" ds:itemID="{D73BAF96-9EF0-4643-AA4E-529FBE768456}"/>
</file>

<file path=customXml/itemProps3.xml><?xml version="1.0" encoding="utf-8"?>
<ds:datastoreItem xmlns:ds="http://schemas.openxmlformats.org/officeDocument/2006/customXml" ds:itemID="{6DF12DBC-0F9A-4EA8-A8C3-3DECED1DA2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673</Words>
  <Application>Microsoft Office PowerPoint</Application>
  <PresentationFormat>Letter Paper (8.5x11 in)</PresentationFormat>
  <Paragraphs>102</Paragraphs>
  <Slides>12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Gill Sans MT</vt:lpstr>
      <vt:lpstr>Office Theme</vt:lpstr>
      <vt:lpstr>Custom Design</vt:lpstr>
      <vt:lpstr> Growing Healthy Families  Module 1:  Physical Activity                in Your Family</vt:lpstr>
      <vt:lpstr>Objectives</vt:lpstr>
      <vt:lpstr>Did You Know?</vt:lpstr>
      <vt:lpstr>Did You Know?</vt:lpstr>
      <vt:lpstr>Family Activity Chart</vt:lpstr>
      <vt:lpstr>Physical Activity Skills </vt:lpstr>
      <vt:lpstr>     Activity Skills </vt:lpstr>
      <vt:lpstr> Activity Skills </vt:lpstr>
      <vt:lpstr>Summary</vt:lpstr>
      <vt:lpstr>The following 2 slides are optional and are used with the pedometer activity.</vt:lpstr>
      <vt:lpstr>Pedometer</vt:lpstr>
      <vt:lpstr>How to Use a Pedometer</vt:lpstr>
    </vt:vector>
  </TitlesOfParts>
  <Company>Hirschy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in Your Family</dc:title>
  <dc:creator>Sharon Hirschy</dc:creator>
  <cp:lastModifiedBy>Kit Lively</cp:lastModifiedBy>
  <cp:revision>109</cp:revision>
  <cp:lastPrinted>2020-09-26T20:10:04Z</cp:lastPrinted>
  <dcterms:created xsi:type="dcterms:W3CDTF">2013-04-30T00:33:04Z</dcterms:created>
  <dcterms:modified xsi:type="dcterms:W3CDTF">2021-04-04T19:02:09Z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0x010100755B8C14571F0046914D41BC3B6673F0</vt:lpwstr>
  </property>
</Properties>
</file>